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5" r:id="rId11"/>
    <p:sldId id="261" r:id="rId12"/>
    <p:sldId id="264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CECDD-DE87-418C-A005-3ABA36E3EED6}" v="1" dt="2021-04-30T12:02:37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tableStyles" Target="tableStyles.xml" Id="rId17" /><Relationship Type="http://schemas.openxmlformats.org/officeDocument/2006/relationships/customXml" Target="../customXml/item2.xml" Id="rId2" /><Relationship Type="http://schemas.openxmlformats.org/officeDocument/2006/relationships/theme" Target="theme/theme1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viewProps" Target="viewProps.xml" Id="rId15" /><Relationship Type="http://schemas.openxmlformats.org/officeDocument/2006/relationships/slide" Target="slides/slide6.xml" Id="rId10" /><Relationship Type="http://schemas.microsoft.com/office/2015/10/relationships/revisionInfo" Target="revisionInfo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presProps" Target="pres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858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616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892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78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893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667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652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337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788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208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873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4481-F2AE-4AD0-9AF2-025E1A87E18C}" type="datetimeFigureOut">
              <a:rPr lang="nl-BE" smtClean="0"/>
              <a:t>30/04/2021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8C097-940F-44CF-BF9B-00CF22191E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41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3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0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3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4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430080-8900-4433-B5EE-2FC49991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>
            <a:extLst>
              <a:ext uri="{FF2B5EF4-FFF2-40B4-BE49-F238E27FC236}">
                <a16:creationId xmlns:a16="http://schemas.microsoft.com/office/drawing/2014/main" id="{72897830-373E-430F-BAE2-00BA21C48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11283"/>
            <a:ext cx="8534398" cy="642158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973A5C2-E7F7-4866-ABC0-64AB830B1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4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3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503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EDA1F751B384DB4F236945007B69B" ma:contentTypeVersion="11" ma:contentTypeDescription="Een nieuw document maken." ma:contentTypeScope="" ma:versionID="3c9637f6f15f000e2a0bdfbbbac1c612">
  <xsd:schema xmlns:xsd="http://www.w3.org/2001/XMLSchema" xmlns:xs="http://www.w3.org/2001/XMLSchema" xmlns:p="http://schemas.microsoft.com/office/2006/metadata/properties" xmlns:ns2="05d2aad8-72e2-4174-8496-d45ac4d7554a" xmlns:ns3="b6147cf1-3264-442f-a1d1-13e168806ee3" targetNamespace="http://schemas.microsoft.com/office/2006/metadata/properties" ma:root="true" ma:fieldsID="2628df752fcaf8e9a5da62fbc1343f81" ns2:_="" ns3:_="">
    <xsd:import namespace="05d2aad8-72e2-4174-8496-d45ac4d7554a"/>
    <xsd:import namespace="b6147cf1-3264-442f-a1d1-13e168806e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2aad8-72e2-4174-8496-d45ac4d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47cf1-3264-442f-a1d1-13e168806ee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092007-E8AC-4328-8E24-573B5DC0DF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429286-ABC9-414D-9E5E-0C971213B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d2aad8-72e2-4174-8496-d45ac4d7554a"/>
    <ds:schemaRef ds:uri="b6147cf1-3264-442f-a1d1-13e168806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8A222C-6510-43B8-9D14-25D43FF0F325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b6147cf1-3264-442f-a1d1-13e168806ee3"/>
    <ds:schemaRef ds:uri="05d2aad8-72e2-4174-8496-d45ac4d7554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0</Words>
  <Application>Microsoft Office PowerPoint</Application>
  <PresentationFormat>Diavoorstelling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Lou Berghmans</dc:creator>
  <cp:lastModifiedBy>Dirk Bollen</cp:lastModifiedBy>
  <cp:revision>8</cp:revision>
  <dcterms:created xsi:type="dcterms:W3CDTF">2021-02-12T14:34:26Z</dcterms:created>
  <dcterms:modified xsi:type="dcterms:W3CDTF">2021-04-30T12:02:49Z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0x010100B9EEDA1F751B384DB4F236945007B69B</vt:lpwstr>
  </property>
</Properties>
</file>